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DDA0C-F903-4282-9D62-BEFAF4F4C558}" v="5" dt="2022-06-15T10:13:42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767"/>
  </p:normalViewPr>
  <p:slideViewPr>
    <p:cSldViewPr snapToGrid="0" snapToObjects="1">
      <p:cViewPr varScale="1">
        <p:scale>
          <a:sx n="154" d="100"/>
          <a:sy n="154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mus Nyborg Andersen" userId="3150eb44-234d-41ae-bec9-47dfa71292ae" providerId="ADAL" clId="{942DDA0C-F903-4282-9D62-BEFAF4F4C558}"/>
    <pc:docChg chg="undo custSel addSld modSld">
      <pc:chgData name="Rasmus Nyborg Andersen" userId="3150eb44-234d-41ae-bec9-47dfa71292ae" providerId="ADAL" clId="{942DDA0C-F903-4282-9D62-BEFAF4F4C558}" dt="2022-06-15T10:13:42.279" v="72"/>
      <pc:docMkLst>
        <pc:docMk/>
      </pc:docMkLst>
      <pc:sldChg chg="addSp delSp modSp mod">
        <pc:chgData name="Rasmus Nyborg Andersen" userId="3150eb44-234d-41ae-bec9-47dfa71292ae" providerId="ADAL" clId="{942DDA0C-F903-4282-9D62-BEFAF4F4C558}" dt="2022-06-15T10:13:32.163" v="71" actId="5793"/>
        <pc:sldMkLst>
          <pc:docMk/>
          <pc:sldMk cId="3608756551" sldId="258"/>
        </pc:sldMkLst>
        <pc:spChg chg="add del mod">
          <ac:chgData name="Rasmus Nyborg Andersen" userId="3150eb44-234d-41ae-bec9-47dfa71292ae" providerId="ADAL" clId="{942DDA0C-F903-4282-9D62-BEFAF4F4C558}" dt="2022-06-15T10:13:32.163" v="71" actId="5793"/>
          <ac:spMkLst>
            <pc:docMk/>
            <pc:sldMk cId="3608756551" sldId="258"/>
            <ac:spMk id="3" creationId="{4827B76C-0057-4FCA-88A0-1CD420856B0E}"/>
          </ac:spMkLst>
        </pc:spChg>
        <pc:picChg chg="add del mod">
          <ac:chgData name="Rasmus Nyborg Andersen" userId="3150eb44-234d-41ae-bec9-47dfa71292ae" providerId="ADAL" clId="{942DDA0C-F903-4282-9D62-BEFAF4F4C558}" dt="2022-06-15T07:51:24.637" v="4"/>
          <ac:picMkLst>
            <pc:docMk/>
            <pc:sldMk cId="3608756551" sldId="258"/>
            <ac:picMk id="3" creationId="{BDEB0FF9-CD60-4C9E-AC4D-8501D0578B17}"/>
          </ac:picMkLst>
        </pc:picChg>
        <pc:picChg chg="add mod">
          <ac:chgData name="Rasmus Nyborg Andersen" userId="3150eb44-234d-41ae-bec9-47dfa71292ae" providerId="ADAL" clId="{942DDA0C-F903-4282-9D62-BEFAF4F4C558}" dt="2022-06-15T10:12:21.796" v="14" actId="34135"/>
          <ac:picMkLst>
            <pc:docMk/>
            <pc:sldMk cId="3608756551" sldId="258"/>
            <ac:picMk id="5" creationId="{C399DFE2-A0D0-4011-B98D-B93260C2217D}"/>
          </ac:picMkLst>
        </pc:picChg>
        <pc:picChg chg="del">
          <ac:chgData name="Rasmus Nyborg Andersen" userId="3150eb44-234d-41ae-bec9-47dfa71292ae" providerId="ADAL" clId="{942DDA0C-F903-4282-9D62-BEFAF4F4C558}" dt="2022-06-15T07:51:26.047" v="5" actId="478"/>
          <ac:picMkLst>
            <pc:docMk/>
            <pc:sldMk cId="3608756551" sldId="258"/>
            <ac:picMk id="6" creationId="{E1BE6509-2F3C-F34E-966A-F9A711A5BD21}"/>
          </ac:picMkLst>
        </pc:picChg>
      </pc:sldChg>
      <pc:sldChg chg="add">
        <pc:chgData name="Rasmus Nyborg Andersen" userId="3150eb44-234d-41ae-bec9-47dfa71292ae" providerId="ADAL" clId="{942DDA0C-F903-4282-9D62-BEFAF4F4C558}" dt="2022-06-15T10:13:42.279" v="72"/>
        <pc:sldMkLst>
          <pc:docMk/>
          <pc:sldMk cId="77910027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45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54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474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06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77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63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59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5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15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013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62D73-1ECC-F141-A264-FB9343A88E58}" type="datetimeFigureOut">
              <a:rPr lang="pt-PT" smtClean="0"/>
              <a:t>15/06/2022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905A-AB22-4C4F-9C7A-2FACFFB4C02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4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E881AAA-80E0-4945-962C-632B3676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92" y="-15198"/>
            <a:ext cx="9154456" cy="51806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CC278A-5A55-7140-A508-53F385FB30BD}"/>
              </a:ext>
            </a:extLst>
          </p:cNvPr>
          <p:cNvSpPr txBox="1"/>
          <p:nvPr/>
        </p:nvSpPr>
        <p:spPr>
          <a:xfrm>
            <a:off x="296883" y="3550250"/>
            <a:ext cx="832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News Gothic MT" panose="020B0604020202020204" pitchFamily="34" charset="0"/>
              </a:rPr>
              <a:t>Title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7C8773-6389-6042-8613-7D8070EDA2F3}"/>
              </a:ext>
            </a:extLst>
          </p:cNvPr>
          <p:cNvSpPr txBox="1"/>
          <p:nvPr/>
        </p:nvSpPr>
        <p:spPr>
          <a:xfrm>
            <a:off x="296882" y="4367868"/>
            <a:ext cx="442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News Gothic MT" panose="020B0504020203020204" pitchFamily="34" charset="0"/>
              </a:rPr>
              <a:t>Authors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8E11CE-65FD-A840-A6B6-A3FF4778AD2A}"/>
              </a:ext>
            </a:extLst>
          </p:cNvPr>
          <p:cNvSpPr txBox="1"/>
          <p:nvPr/>
        </p:nvSpPr>
        <p:spPr>
          <a:xfrm>
            <a:off x="4559560" y="4361723"/>
            <a:ext cx="419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News Gothic MT" panose="020B0504020203020204" pitchFamily="34" charset="0"/>
              </a:rPr>
              <a:t>Replace this sentence by your Institution Logo</a:t>
            </a:r>
          </a:p>
        </p:txBody>
      </p:sp>
    </p:spTree>
    <p:extLst>
      <p:ext uri="{BB962C8B-B14F-4D97-AF65-F5344CB8AC3E}">
        <p14:creationId xmlns:p14="http://schemas.microsoft.com/office/powerpoint/2010/main" val="211775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99DFE2-A0D0-4011-B98D-B93260C22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" y="0"/>
            <a:ext cx="9146170" cy="5143500"/>
          </a:xfrm>
          <a:prstGeom prst="rect">
            <a:avLst/>
          </a:prstGeom>
        </p:spPr>
      </p:pic>
      <p:sp>
        <p:nvSpPr>
          <p:cNvPr id="3" name="CaixaDeTexto 7">
            <a:extLst>
              <a:ext uri="{FF2B5EF4-FFF2-40B4-BE49-F238E27FC236}">
                <a16:creationId xmlns:a16="http://schemas.microsoft.com/office/drawing/2014/main" id="{4827B76C-0057-4FCA-88A0-1CD420856B0E}"/>
              </a:ext>
            </a:extLst>
          </p:cNvPr>
          <p:cNvSpPr txBox="1">
            <a:spLocks/>
          </p:cNvSpPr>
          <p:nvPr/>
        </p:nvSpPr>
        <p:spPr>
          <a:xfrm>
            <a:off x="296882" y="946644"/>
            <a:ext cx="853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News Gothic MT" panose="020B0504020203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87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99DFE2-A0D0-4011-B98D-B93260C22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" y="0"/>
            <a:ext cx="9146170" cy="5143500"/>
          </a:xfrm>
          <a:prstGeom prst="rect">
            <a:avLst/>
          </a:prstGeom>
        </p:spPr>
      </p:pic>
      <p:sp>
        <p:nvSpPr>
          <p:cNvPr id="3" name="CaixaDeTexto 7">
            <a:extLst>
              <a:ext uri="{FF2B5EF4-FFF2-40B4-BE49-F238E27FC236}">
                <a16:creationId xmlns:a16="http://schemas.microsoft.com/office/drawing/2014/main" id="{4827B76C-0057-4FCA-88A0-1CD420856B0E}"/>
              </a:ext>
            </a:extLst>
          </p:cNvPr>
          <p:cNvSpPr txBox="1">
            <a:spLocks/>
          </p:cNvSpPr>
          <p:nvPr/>
        </p:nvSpPr>
        <p:spPr>
          <a:xfrm>
            <a:off x="296882" y="946644"/>
            <a:ext cx="853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News Gothic MT" panose="020B0504020203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9100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11</Words>
  <Application>Microsoft Office PowerPoint</Application>
  <PresentationFormat>Skærmshow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News Gothic MT</vt:lpstr>
      <vt:lpstr>Tema do Office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Cláudio Miguel de Abreu Rodrigues</dc:creator>
  <cp:lastModifiedBy>Rasmus Nyborg Andersen</cp:lastModifiedBy>
  <cp:revision>10</cp:revision>
  <dcterms:created xsi:type="dcterms:W3CDTF">2019-04-08T16:49:27Z</dcterms:created>
  <dcterms:modified xsi:type="dcterms:W3CDTF">2022-06-15T10:13:44Z</dcterms:modified>
</cp:coreProperties>
</file>